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5" r:id="rId5"/>
    <p:sldId id="280" r:id="rId6"/>
    <p:sldId id="266" r:id="rId7"/>
    <p:sldId id="267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cke Femke" initials="AF" lastIdx="1" clrIdx="0">
    <p:extLst>
      <p:ext uri="{19B8F6BF-5375-455C-9EA6-DF929625EA0E}">
        <p15:presenceInfo xmlns:p15="http://schemas.microsoft.com/office/powerpoint/2012/main" userId="S::femke.acke@student.howest.be::1f22dc70-6e28-4c6b-b48f-ca9262e0532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1411E4-234E-462E-92BE-74C215DF9749}" v="2" dt="2020-05-07T14:21:34.3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47" autoAdjust="0"/>
    <p:restoredTop sz="94660"/>
  </p:normalViewPr>
  <p:slideViewPr>
    <p:cSldViewPr snapToGrid="0">
      <p:cViewPr varScale="1">
        <p:scale>
          <a:sx n="85" d="100"/>
          <a:sy n="85" d="100"/>
        </p:scale>
        <p:origin x="1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148B73-C1A7-4C9B-92D8-7F24517E8C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A07ADFB-846D-4328-8A80-4687F8B9DB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F594F54-9613-41B4-9CD6-15ADD8768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7-5-2020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0A5460D-AFAC-4E85-92BD-D13446034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FD89E59-B529-48CD-8973-B053790AE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0261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25CF04-AEC7-484B-A64D-663C1DC89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3872DD0-4EE5-496C-BDF6-D53FA6EA08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CE761B0-5DD0-4CEE-9FDF-B54BF2AE7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7-5-2020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87B1BA2-1FC5-4149-8C0A-510170159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85A8471-DADC-4991-9300-30000901C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4745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D764798A-754B-437F-B647-7D4AB851C9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242FC5C-AF0C-495E-8033-56AEF262D4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15CADCB-5FF1-410D-922F-1936EF95B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7-5-2020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6880BC2-496A-4A4A-9E82-CEF360BD2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B0FC19A-319C-4945-8FD7-3A45C0A7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8841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43E070-F817-4106-BE45-D9A898E18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BF0C584-3D2C-41D8-9EDF-21C6D3E147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D9219FA-0934-483D-B8E6-61B1513D9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7-5-2020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52EA4D5-0167-426E-93BE-77680C53E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09BB33B-AE07-4E9D-8E8D-0366074FA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6875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505B88-663E-4943-8C8D-1D46604D9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66BF2AB-95BD-4EF2-9A2A-019C456E7D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4792D3E-0491-4E93-8917-6C20C1182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7-5-2020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3A4ABFD-D4B3-43C9-A5A0-B7002D1AB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DADBBD2-8834-4E87-BB4C-E7864D0B9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1025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A34C3B-263F-41E7-BC69-768290E99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36BD2A8-5355-4895-8621-A48160F41E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7723B94-6781-44CF-B5D9-62E5518054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8CE4C5D-4E8B-444D-99DA-4B8D13F88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7-5-2020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3337EAC-9585-4793-A27F-E59E8CB17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97C3087-D800-45DA-8125-4BB2AA6E3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0204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854684-CF83-4BB4-A099-306EE1E8F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86B7C58-555B-461F-B184-48C563F3F5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5C9F6E1-E541-462D-A9F9-0FA8F17D0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0DCA3601-B225-494E-9C9D-354B7D4CD4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AF90273D-731C-4F78-AC13-EFCD510D84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7D38E9C9-BB85-4AD0-B484-878085602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7-5-2020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FDAD6D69-FD34-447C-AD74-E6D090A50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32FEE975-E378-425E-8757-06C8A9648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5428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12F065-3ADC-49C4-AD9D-31382426A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4281FB18-1358-4D0F-BFAB-82FC95BFF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7-5-2020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FD05149-EA19-4A67-AFCF-4B80344A4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C69AFED3-548E-4B05-AAC6-E46BBEB48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1790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F61A5E01-FFF5-4094-AAD1-AE557CE1E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7-5-2020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15F9B4CB-72AC-4E1C-9307-6DBCE449E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EAD75A0-FDE1-4EEE-BAE0-95B093257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0051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EB2320-A54F-49C5-B7C3-ECF29CAF7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B886476-02CE-42AB-B903-C3ED760013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A17A0C9-D3AB-45E4-9AA5-DF78B84368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D0239AB-A72C-4875-B224-FA8BEE61C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7-5-2020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461C125-4557-48EB-8748-FB16662F6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24F8D44-2AE1-4E80-9CB6-E9E27295B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890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75E7C2-8CBD-478C-B32C-849062A91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692149A8-3E1C-4CD0-9D76-99B8257CBE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035D187-911A-42C4-BB38-A58D518E2E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F49157C-457C-4A94-9B06-A5A6A82AE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7-5-2020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8F9B592-94E8-4D6F-9051-2F355DA6F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95220E5-3DCE-4301-A080-25435DC02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9325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814F0238-42BA-4A01-8291-1FA28F0DA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18200D6-3376-462F-9D33-C5EEE3D129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5A259B5-5BA5-448F-A9D4-8BABC9EDD9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65EB8-239B-4FD6-8934-F6F2B9BA3609}" type="datetimeFigureOut">
              <a:rPr lang="nl-NL" smtClean="0"/>
              <a:t>7-5-2020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F5D7E13-5152-4A1C-9BDF-D976A27DA0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DF453E3-2DB9-442C-ADAC-150DE7904C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3660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Rectangle 89">
            <a:extLst>
              <a:ext uri="{FF2B5EF4-FFF2-40B4-BE49-F238E27FC236}">
                <a16:creationId xmlns:a16="http://schemas.microsoft.com/office/drawing/2014/main" id="{C83F9D7D-8B7D-49DF-AA94-0A9A8D6710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5707F116-8EC0-4822-9067-186AC8C96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28268" y="1327668"/>
            <a:ext cx="4225136" cy="422513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4" name="Freeform: Shape 93">
            <a:extLst>
              <a:ext uri="{FF2B5EF4-FFF2-40B4-BE49-F238E27FC236}">
                <a16:creationId xmlns:a16="http://schemas.microsoft.com/office/drawing/2014/main" id="{49F1A7E4-819D-4D21-8E8B-32671A9F9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563919" y="753376"/>
            <a:ext cx="5353835" cy="5353835"/>
          </a:xfrm>
          <a:custGeom>
            <a:avLst/>
            <a:gdLst>
              <a:gd name="connsiteX0" fmla="*/ 690507 w 5353835"/>
              <a:gd name="connsiteY0" fmla="*/ 5273742 h 5353835"/>
              <a:gd name="connsiteX1" fmla="*/ 4938299 w 5353835"/>
              <a:gd name="connsiteY1" fmla="*/ 5273742 h 5353835"/>
              <a:gd name="connsiteX2" fmla="*/ 4858206 w 5353835"/>
              <a:gd name="connsiteY2" fmla="*/ 5353835 h 5353835"/>
              <a:gd name="connsiteX3" fmla="*/ 770600 w 5353835"/>
              <a:gd name="connsiteY3" fmla="*/ 5353835 h 5353835"/>
              <a:gd name="connsiteX4" fmla="*/ 433255 w 5353835"/>
              <a:gd name="connsiteY4" fmla="*/ 80093 h 5353835"/>
              <a:gd name="connsiteX5" fmla="*/ 513348 w 5353835"/>
              <a:gd name="connsiteY5" fmla="*/ 0 h 5353835"/>
              <a:gd name="connsiteX6" fmla="*/ 5353835 w 5353835"/>
              <a:gd name="connsiteY6" fmla="*/ 0 h 5353835"/>
              <a:gd name="connsiteX7" fmla="*/ 5353835 w 5353835"/>
              <a:gd name="connsiteY7" fmla="*/ 4858206 h 5353835"/>
              <a:gd name="connsiteX8" fmla="*/ 5273742 w 5353835"/>
              <a:gd name="connsiteY8" fmla="*/ 4938299 h 5353835"/>
              <a:gd name="connsiteX9" fmla="*/ 5273742 w 5353835"/>
              <a:gd name="connsiteY9" fmla="*/ 80093 h 5353835"/>
              <a:gd name="connsiteX10" fmla="*/ 0 w 5353835"/>
              <a:gd name="connsiteY10" fmla="*/ 513348 h 5353835"/>
              <a:gd name="connsiteX11" fmla="*/ 80093 w 5353835"/>
              <a:gd name="connsiteY11" fmla="*/ 433255 h 5353835"/>
              <a:gd name="connsiteX12" fmla="*/ 80093 w 5353835"/>
              <a:gd name="connsiteY12" fmla="*/ 4663328 h 5353835"/>
              <a:gd name="connsiteX13" fmla="*/ 0 w 5353835"/>
              <a:gd name="connsiteY13" fmla="*/ 4583235 h 535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353835" h="5353835">
                <a:moveTo>
                  <a:pt x="690507" y="5273742"/>
                </a:moveTo>
                <a:lnTo>
                  <a:pt x="4938299" y="5273742"/>
                </a:lnTo>
                <a:lnTo>
                  <a:pt x="4858206" y="5353835"/>
                </a:lnTo>
                <a:lnTo>
                  <a:pt x="770600" y="5353835"/>
                </a:lnTo>
                <a:close/>
                <a:moveTo>
                  <a:pt x="433255" y="80093"/>
                </a:moveTo>
                <a:lnTo>
                  <a:pt x="513348" y="0"/>
                </a:lnTo>
                <a:lnTo>
                  <a:pt x="5353835" y="0"/>
                </a:lnTo>
                <a:lnTo>
                  <a:pt x="5353835" y="4858206"/>
                </a:lnTo>
                <a:lnTo>
                  <a:pt x="5273742" y="4938299"/>
                </a:lnTo>
                <a:lnTo>
                  <a:pt x="5273742" y="80093"/>
                </a:lnTo>
                <a:close/>
                <a:moveTo>
                  <a:pt x="0" y="513348"/>
                </a:moveTo>
                <a:lnTo>
                  <a:pt x="80093" y="433255"/>
                </a:lnTo>
                <a:lnTo>
                  <a:pt x="80093" y="4663328"/>
                </a:lnTo>
                <a:lnTo>
                  <a:pt x="0" y="45832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A1C9D0C-7C12-40C5-A9F5-4F3C6AF04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6701" y="2452526"/>
            <a:ext cx="4248318" cy="195294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>
                <a:solidFill>
                  <a:srgbClr val="080808"/>
                </a:solidFill>
              </a:rPr>
              <a:t>Zeep en water / handontsmetting</a:t>
            </a:r>
          </a:p>
        </p:txBody>
      </p:sp>
      <p:pic>
        <p:nvPicPr>
          <p:cNvPr id="12" name="Picture 2" descr="De Handen Van De Was Met Zeep En Water Stock Foto - Afbeelding ...">
            <a:extLst>
              <a:ext uri="{FF2B5EF4-FFF2-40B4-BE49-F238E27FC236}">
                <a16:creationId xmlns:a16="http://schemas.microsoft.com/office/drawing/2014/main" id="{70BBBD5E-4B7B-4255-8247-6E0C412665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89" r="1" b="12234"/>
          <a:stretch/>
        </p:blipFill>
        <p:spPr bwMode="auto">
          <a:xfrm>
            <a:off x="5021661" y="-1"/>
            <a:ext cx="7170340" cy="5062213"/>
          </a:xfrm>
          <a:custGeom>
            <a:avLst/>
            <a:gdLst/>
            <a:ahLst/>
            <a:cxnLst/>
            <a:rect l="l" t="t" r="r" b="b"/>
            <a:pathLst>
              <a:path w="4393225" h="3101588">
                <a:moveTo>
                  <a:pt x="4393225" y="0"/>
                </a:moveTo>
                <a:lnTo>
                  <a:pt x="4393225" y="1809950"/>
                </a:lnTo>
                <a:lnTo>
                  <a:pt x="3101587" y="3101588"/>
                </a:lnTo>
                <a:lnTo>
                  <a:pt x="0" y="1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6" name="Rectangle 95">
            <a:extLst>
              <a:ext uri="{FF2B5EF4-FFF2-40B4-BE49-F238E27FC236}">
                <a16:creationId xmlns:a16="http://schemas.microsoft.com/office/drawing/2014/main" id="{934DE833-36D4-4437-AE2A-701BDE9C39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209280" y="4010957"/>
            <a:ext cx="870888" cy="87088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DC580C66-5435-4F00-873E-679D3D5049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6801243" y="5848285"/>
            <a:ext cx="714978" cy="71497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Isosceles Triangle 99">
            <a:extLst>
              <a:ext uri="{FF2B5EF4-FFF2-40B4-BE49-F238E27FC236}">
                <a16:creationId xmlns:a16="http://schemas.microsoft.com/office/drawing/2014/main" id="{B4AFD177-1A38-4FAE-87D4-840AE22C86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32383" y="5474491"/>
            <a:ext cx="2767017" cy="1383509"/>
          </a:xfrm>
          <a:prstGeom prst="triangle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52329D9A-3D48-4B69-939D-2A480F1478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574659" y="5394406"/>
            <a:ext cx="856138" cy="85613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2D5CC4CB-7B78-480A-A0AE-A8A35C08E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496085" y="5398229"/>
            <a:ext cx="381459" cy="381459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719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A93EF70-C486-4939-A27A-C33F519D3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4060" y="653820"/>
            <a:ext cx="9414247" cy="12612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nl-BE" sz="3600" dirty="0"/>
              <a:t>Zijn onze handen proper?</a:t>
            </a:r>
          </a:p>
          <a:p>
            <a:pPr marL="0" indent="0" algn="ctr">
              <a:buNone/>
            </a:pPr>
            <a:r>
              <a:rPr lang="nl-BE" dirty="0"/>
              <a:t> </a:t>
            </a:r>
            <a:endParaRPr lang="nl-NL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052" name="Picture 4" descr="Verkeersborden &quot;Gevaar&quot;">
            <a:extLst>
              <a:ext uri="{FF2B5EF4-FFF2-40B4-BE49-F238E27FC236}">
                <a16:creationId xmlns:a16="http://schemas.microsoft.com/office/drawing/2014/main" id="{E90ABAAF-B888-41A9-8FB4-347CC84C68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0762" y="1422322"/>
            <a:ext cx="3071813" cy="2690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id="{46A1BD27-ADCA-4352-9A2B-BCC51B58E1C0}"/>
              </a:ext>
            </a:extLst>
          </p:cNvPr>
          <p:cNvSpPr txBox="1"/>
          <p:nvPr/>
        </p:nvSpPr>
        <p:spPr>
          <a:xfrm>
            <a:off x="3289139" y="4409958"/>
            <a:ext cx="56137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400" dirty="0"/>
              <a:t>We raken er alles mee aan (vb. smartphone = even veel bacteriën als een toiletbril)</a:t>
            </a:r>
          </a:p>
          <a:p>
            <a:r>
              <a:rPr lang="nl-BE" sz="2400" dirty="0"/>
              <a:t>We eten ermee: mond zit vol bacteriën</a:t>
            </a:r>
            <a:endParaRPr lang="nl-NL" sz="2400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75AFE328-7C89-4DB2-97FB-03D51C7DF96D}"/>
              </a:ext>
            </a:extLst>
          </p:cNvPr>
          <p:cNvSpPr txBox="1"/>
          <p:nvPr/>
        </p:nvSpPr>
        <p:spPr>
          <a:xfrm>
            <a:off x="3585410" y="5881014"/>
            <a:ext cx="50211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>
                <a:highlight>
                  <a:srgbClr val="FFFF00"/>
                </a:highlight>
                <a:sym typeface="Wingdings" panose="05000000000000000000" pitchFamily="2" charset="2"/>
              </a:rPr>
              <a:t> HANDEN WASSEN/ONTSMETTEN VOORDAT JE AAN WONDZORG BEGINT</a:t>
            </a:r>
            <a:endParaRPr lang="nl-NL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180704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181402-DCF5-4980-A054-A6136FCE3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66779" y="2914385"/>
            <a:ext cx="3336545" cy="1657614"/>
          </a:xfrm>
        </p:spPr>
        <p:txBody>
          <a:bodyPr>
            <a:normAutofit/>
          </a:bodyPr>
          <a:lstStyle/>
          <a:p>
            <a:r>
              <a:rPr lang="nl-BE" sz="3300" dirty="0"/>
              <a:t>Zeep en water / handontsmetting</a:t>
            </a:r>
            <a:endParaRPr lang="nl-NL" sz="3300" dirty="0"/>
          </a:p>
        </p:txBody>
      </p:sp>
      <p:pic>
        <p:nvPicPr>
          <p:cNvPr id="3076" name="Picture 4" descr="Papieren Handdoekjes 1-laags grijs 5000 stuks - Baaslevert.">
            <a:extLst>
              <a:ext uri="{FF2B5EF4-FFF2-40B4-BE49-F238E27FC236}">
                <a16:creationId xmlns:a16="http://schemas.microsoft.com/office/drawing/2014/main" id="{7C36E16B-72F1-487F-9AB7-386425543F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57575" y="-105466"/>
            <a:ext cx="2876871" cy="3848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822A5670-0F7B-4199-AEAB-33FBA9CEA4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3627" y="-1"/>
            <a:ext cx="0" cy="4572000"/>
          </a:xfrm>
          <a:prstGeom prst="line">
            <a:avLst/>
          </a:prstGeom>
          <a:ln w="3810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Afbeelding 4" descr="Afbeelding met rood, skiën, riem, gebouw&#10;&#10;Automatisch gegenereerde beschrijving">
            <a:extLst>
              <a:ext uri="{FF2B5EF4-FFF2-40B4-BE49-F238E27FC236}">
                <a16:creationId xmlns:a16="http://schemas.microsoft.com/office/drawing/2014/main" id="{3A8B3617-89AE-4535-A174-A414632DA0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1914" y="90860"/>
            <a:ext cx="2237196" cy="1657612"/>
          </a:xfrm>
          <a:prstGeom prst="rect">
            <a:avLst/>
          </a:prstGeom>
        </p:spPr>
      </p:pic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8BB1744D-A7DF-4B65-B6E3-DCF12BB2D8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3627" y="2228770"/>
            <a:ext cx="2877035" cy="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4" descr="Afbeelding met toiletbenodigdheden, lotion&#10;&#10;Automatisch gegenereerde beschrijving">
            <a:extLst>
              <a:ext uri="{FF2B5EF4-FFF2-40B4-BE49-F238E27FC236}">
                <a16:creationId xmlns:a16="http://schemas.microsoft.com/office/drawing/2014/main" id="{73C5C870-11D4-4066-BD46-40E0B89556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16852" y="2372766"/>
            <a:ext cx="1558296" cy="1558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882DD753-EA38-4E86-91FB-05041A44A2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4567905"/>
            <a:ext cx="7530662" cy="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8" descr="Sterillium Gel 100 ml | Handontsmetting | Koop Nu | Herli Medical">
            <a:extLst>
              <a:ext uri="{FF2B5EF4-FFF2-40B4-BE49-F238E27FC236}">
                <a16:creationId xmlns:a16="http://schemas.microsoft.com/office/drawing/2014/main" id="{9E1E5407-E251-433B-8B18-711F6478E2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9126" y="4911833"/>
            <a:ext cx="1448019" cy="1448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05563306-786B-4D52-9A54-3E65304A476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80372" y="4911833"/>
            <a:ext cx="2529299" cy="1448024"/>
          </a:xfrm>
          <a:prstGeom prst="rect">
            <a:avLst/>
          </a:prstGeom>
        </p:spPr>
      </p:pic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6DA63E78-7704-45EF-B5D3-EADDF5D826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rot="16200000">
            <a:off x="1730262" y="5706812"/>
            <a:ext cx="2286000" cy="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kstvak 2">
            <a:extLst>
              <a:ext uri="{FF2B5EF4-FFF2-40B4-BE49-F238E27FC236}">
                <a16:creationId xmlns:a16="http://schemas.microsoft.com/office/drawing/2014/main" id="{ED217692-AFCF-4741-864E-0960C0A23E21}"/>
              </a:ext>
            </a:extLst>
          </p:cNvPr>
          <p:cNvSpPr txBox="1"/>
          <p:nvPr/>
        </p:nvSpPr>
        <p:spPr>
          <a:xfrm>
            <a:off x="1190155" y="2932813"/>
            <a:ext cx="21293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000" dirty="0" err="1"/>
              <a:t>wergwerpdoekjes</a:t>
            </a:r>
            <a:endParaRPr lang="nl-NL" sz="2000" dirty="0"/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33F45BF1-4CF4-4ED0-9C55-7D28ACECBF67}"/>
              </a:ext>
            </a:extLst>
          </p:cNvPr>
          <p:cNvSpPr txBox="1"/>
          <p:nvPr/>
        </p:nvSpPr>
        <p:spPr>
          <a:xfrm>
            <a:off x="5371461" y="1672725"/>
            <a:ext cx="15077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/>
              <a:t>blokje zeep</a:t>
            </a:r>
            <a:endParaRPr lang="nl-NL" dirty="0"/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85C03AE8-D715-4513-A065-F24A8CD675EE}"/>
              </a:ext>
            </a:extLst>
          </p:cNvPr>
          <p:cNvSpPr txBox="1"/>
          <p:nvPr/>
        </p:nvSpPr>
        <p:spPr>
          <a:xfrm>
            <a:off x="5316852" y="4058794"/>
            <a:ext cx="1682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/>
              <a:t>vloeibare zeep</a:t>
            </a:r>
            <a:endParaRPr lang="nl-NL" dirty="0"/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A0CE40FB-F995-4F7C-AB9B-0EA30198345B}"/>
              </a:ext>
            </a:extLst>
          </p:cNvPr>
          <p:cNvSpPr txBox="1"/>
          <p:nvPr/>
        </p:nvSpPr>
        <p:spPr>
          <a:xfrm>
            <a:off x="620889" y="6334447"/>
            <a:ext cx="2393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/>
              <a:t>handontsmetting</a:t>
            </a:r>
            <a:endParaRPr lang="nl-NL" dirty="0"/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EE2858D1-497F-4472-9CED-9B143ECD790F}"/>
              </a:ext>
            </a:extLst>
          </p:cNvPr>
          <p:cNvSpPr txBox="1"/>
          <p:nvPr/>
        </p:nvSpPr>
        <p:spPr>
          <a:xfrm>
            <a:off x="4146617" y="6334447"/>
            <a:ext cx="2449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/>
              <a:t>herbruikbare handdoek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79183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A93EF70-C486-4939-A27A-C33F519D3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3371" y="1048968"/>
            <a:ext cx="10905066" cy="43939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BE" dirty="0"/>
              <a:t>Wel</a:t>
            </a:r>
          </a:p>
          <a:p>
            <a:pPr marL="514350" indent="-514350">
              <a:buAutoNum type="arabicPeriod"/>
            </a:pPr>
            <a:r>
              <a:rPr lang="nl-BE" dirty="0"/>
              <a:t>Vloeibare zeep</a:t>
            </a:r>
          </a:p>
          <a:p>
            <a:pPr marL="514350" indent="-514350">
              <a:buAutoNum type="arabicPeriod"/>
            </a:pPr>
            <a:r>
              <a:rPr lang="nl-BE" dirty="0"/>
              <a:t>Wegwerphanddoekjes</a:t>
            </a:r>
          </a:p>
          <a:p>
            <a:pPr marL="514350" indent="-514350">
              <a:buAutoNum type="arabicPeriod"/>
            </a:pPr>
            <a:r>
              <a:rPr lang="nl-BE" dirty="0"/>
              <a:t>Handontsmetting </a:t>
            </a:r>
          </a:p>
          <a:p>
            <a:pPr marL="514350" indent="-514350">
              <a:buAutoNum type="arabicPeriod"/>
            </a:pPr>
            <a:endParaRPr lang="nl-BE" dirty="0"/>
          </a:p>
          <a:p>
            <a:pPr marL="0" indent="0">
              <a:buNone/>
            </a:pPr>
            <a:r>
              <a:rPr lang="nl-BE" dirty="0"/>
              <a:t>Niet (hygiëne!)</a:t>
            </a:r>
          </a:p>
          <a:p>
            <a:pPr marL="514350" indent="-514350">
              <a:buAutoNum type="arabicPeriod"/>
            </a:pPr>
            <a:r>
              <a:rPr lang="nl-BE" dirty="0"/>
              <a:t>Blokje zeep</a:t>
            </a:r>
          </a:p>
          <a:p>
            <a:pPr marL="514350" indent="-514350">
              <a:buAutoNum type="arabicPeriod"/>
            </a:pPr>
            <a:r>
              <a:rPr lang="nl-BE" dirty="0"/>
              <a:t>Herbruikbare handdoek</a:t>
            </a:r>
            <a:endParaRPr lang="nl-NL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34959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D7D06322F47049849F6B7D7D06DE22" ma:contentTypeVersion="8" ma:contentTypeDescription="Een nieuw document maken." ma:contentTypeScope="" ma:versionID="b78fbcef2cffb8bd8cf660472c5775f4">
  <xsd:schema xmlns:xsd="http://www.w3.org/2001/XMLSchema" xmlns:xs="http://www.w3.org/2001/XMLSchema" xmlns:p="http://schemas.microsoft.com/office/2006/metadata/properties" xmlns:ns3="2e28cb0b-c314-4a0f-9ab0-e72672737072" xmlns:ns4="9f68bbbb-6219-4b85-80f0-8d555df2e24b" targetNamespace="http://schemas.microsoft.com/office/2006/metadata/properties" ma:root="true" ma:fieldsID="6a2f51535fee7dbe97692191663d6a2a" ns3:_="" ns4:_="">
    <xsd:import namespace="2e28cb0b-c314-4a0f-9ab0-e72672737072"/>
    <xsd:import namespace="9f68bbbb-6219-4b85-80f0-8d555df2e24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28cb0b-c314-4a0f-9ab0-e726727370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68bbbb-6219-4b85-80f0-8d555df2e24b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Hint-hash delen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275A5A2-34AC-4186-AA0F-1DB854501A3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A57809B-AF9A-4C27-A168-C17C529BE8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e28cb0b-c314-4a0f-9ab0-e72672737072"/>
    <ds:schemaRef ds:uri="9f68bbbb-6219-4b85-80f0-8d555df2e24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9A6C97D-5F3E-4829-9390-5D17FBF8C37A}">
  <ds:schemaRefs>
    <ds:schemaRef ds:uri="http://schemas.microsoft.com/office/2006/documentManagement/types"/>
    <ds:schemaRef ds:uri="http://schemas.microsoft.com/office/2006/metadata/properties"/>
    <ds:schemaRef ds:uri="2e28cb0b-c314-4a0f-9ab0-e72672737072"/>
    <ds:schemaRef ds:uri="9f68bbbb-6219-4b85-80f0-8d555df2e24b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73</Words>
  <Application>Microsoft Office PowerPoint</Application>
  <PresentationFormat>Breedbeeld</PresentationFormat>
  <Paragraphs>20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Kantoorthema</vt:lpstr>
      <vt:lpstr>Zeep en water / handontsmetting</vt:lpstr>
      <vt:lpstr>PowerPoint-presentatie</vt:lpstr>
      <vt:lpstr>Zeep en water / handontsmetting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Eerste hulp bij wonden  en kwetsuren</dc:title>
  <dc:creator>Acke Femke</dc:creator>
  <cp:lastModifiedBy>Acke Femke</cp:lastModifiedBy>
  <cp:revision>3</cp:revision>
  <dcterms:created xsi:type="dcterms:W3CDTF">2020-04-16T20:51:53Z</dcterms:created>
  <dcterms:modified xsi:type="dcterms:W3CDTF">2020-05-07T19:02:47Z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0x01010054D7D06322F47049849F6B7D7D06DE22</vt:lpwstr>
  </property>
</Properties>
</file>